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8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30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62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8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3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42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46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54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2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00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7F076D-8298-43BF-9317-FE7D58357D6C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6FC47E-D963-4852-9B03-26B5CBCED37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rpetaselectronicas.puertotuxpan.com.mx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ertotuxpan.com.mx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suario_ce1@puertotuxpan.com.m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81103" y="2081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  <a:latin typeface="Montserrat" panose="00000500000000000000" pitchFamily="2" charset="0"/>
              </a:rPr>
              <a:t>USO DE FILEZILLA PARA EL PROGRAMA DE CARPETAS ELECTRONICAS</a:t>
            </a:r>
          </a:p>
          <a:p>
            <a:pPr algn="ctr"/>
            <a:endParaRPr lang="es-MX" dirty="0" smtClean="0">
              <a:latin typeface="Montserrat" panose="00000500000000000000" pitchFamily="2" charset="0"/>
            </a:endParaRPr>
          </a:p>
          <a:p>
            <a:pPr algn="ctr"/>
            <a:r>
              <a:rPr lang="es-MX" dirty="0" smtClean="0">
                <a:latin typeface="Montserrat" panose="00000500000000000000" pitchFamily="2" charset="0"/>
              </a:rPr>
              <a:t>Para poder abrir el programa en inicio, buscamos </a:t>
            </a:r>
            <a:r>
              <a:rPr lang="es-MX" b="1" dirty="0" smtClean="0">
                <a:latin typeface="Montserrat" panose="00000500000000000000" pitchFamily="2" charset="0"/>
              </a:rPr>
              <a:t>FILEZILLA.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47351" y="4168346"/>
            <a:ext cx="10437341" cy="51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94" y="1324795"/>
            <a:ext cx="8392085" cy="4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8872" y="300127"/>
            <a:ext cx="1183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Una ves signado el nombre y presionar en aceptar aparecerá la nueva capeta en el directorio del programa como se muestra a continuación.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5589" y="1515762"/>
            <a:ext cx="104043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88" y="1177642"/>
            <a:ext cx="10309573" cy="491835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09774" y="3368535"/>
            <a:ext cx="5154787" cy="1557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8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1208" y="193035"/>
            <a:ext cx="119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Nos trasladamos al programa de carpetas electrónicas en donde se mostrara la nueva carpeta que se creo.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0876" y="1326292"/>
            <a:ext cx="10478529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59" y="927701"/>
            <a:ext cx="9141759" cy="513973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7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1805" y="169809"/>
            <a:ext cx="11500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Al abrir, el programa se mostrara como esta ventana que se tiene a continuación en donde de lado izquierdo ubicaremos los archivos de nuestro equipo y de lado derecho los archivos que están en línea en el subdominio.</a:t>
            </a:r>
          </a:p>
          <a:p>
            <a:pPr algn="ctr"/>
            <a:r>
              <a:rPr lang="es-MX" dirty="0" smtClean="0">
                <a:latin typeface="Montserrat" panose="00000500000000000000" pitchFamily="2" charset="0"/>
              </a:rPr>
              <a:t> </a:t>
            </a:r>
          </a:p>
          <a:p>
            <a:pPr algn="just"/>
            <a:r>
              <a:rPr lang="es-MX" dirty="0" smtClean="0">
                <a:latin typeface="Montserrat" panose="00000500000000000000" pitchFamily="2" charset="0"/>
                <a:hlinkClick r:id="rId2"/>
              </a:rPr>
              <a:t>https://carpetaselectronicas.puertotuxpan.com.mx</a:t>
            </a:r>
            <a:endParaRPr lang="es-MX" dirty="0" smtClean="0">
              <a:latin typeface="Montserrat" panose="00000500000000000000" pitchFamily="2" charset="0"/>
            </a:endParaRPr>
          </a:p>
          <a:p>
            <a:pPr algn="just"/>
            <a:endParaRPr lang="es-MX" dirty="0" smtClean="0">
              <a:latin typeface="Montserrat" panose="00000500000000000000" pitchFamily="2" charset="0"/>
            </a:endParaRPr>
          </a:p>
          <a:p>
            <a:pPr algn="ctr"/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14400" y="4102443"/>
            <a:ext cx="10264346" cy="3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22" y="1945027"/>
            <a:ext cx="8905102" cy="43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1222"/>
            <a:ext cx="7134281" cy="41601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03870" y="1589903"/>
            <a:ext cx="10223157" cy="24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40043" y="236142"/>
            <a:ext cx="11911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Para ingresar será necesario proporcionar los datos de conexión que se han brindado por el área de transparencia y subgerencia de administración: EJEMPLO:</a:t>
            </a:r>
          </a:p>
          <a:p>
            <a:pPr algn="just"/>
            <a:endParaRPr lang="es-MX" dirty="0" smtClean="0">
              <a:latin typeface="Montserrat" panose="00000500000000000000" pitchFamily="2" charset="0"/>
            </a:endParaRPr>
          </a:p>
          <a:p>
            <a:pPr algn="just"/>
            <a:r>
              <a:rPr lang="es-MX" dirty="0" smtClean="0">
                <a:latin typeface="Montserrat" panose="00000500000000000000" pitchFamily="2" charset="0"/>
              </a:rPr>
              <a:t>SERVIDOR: </a:t>
            </a:r>
            <a:r>
              <a:rPr lang="es-MX" dirty="0" smtClean="0">
                <a:latin typeface="Montserrat" panose="00000500000000000000" pitchFamily="2" charset="0"/>
                <a:hlinkClick r:id="rId3"/>
              </a:rPr>
              <a:t>www.puertotuxpan.com.mx</a:t>
            </a:r>
            <a:r>
              <a:rPr lang="es-MX" dirty="0" smtClean="0">
                <a:latin typeface="Montserrat" panose="00000500000000000000" pitchFamily="2" charset="0"/>
              </a:rPr>
              <a:t>.</a:t>
            </a:r>
          </a:p>
          <a:p>
            <a:pPr algn="ctr"/>
            <a:endParaRPr lang="es-MX" dirty="0" smtClean="0">
              <a:latin typeface="Montserrat" panose="00000500000000000000" pitchFamily="2" charset="0"/>
            </a:endParaRPr>
          </a:p>
          <a:p>
            <a:pPr algn="just"/>
            <a:r>
              <a:rPr lang="es-MX" dirty="0" smtClean="0">
                <a:latin typeface="Montserrat" panose="00000500000000000000" pitchFamily="2" charset="0"/>
              </a:rPr>
              <a:t>Usuario y clave: </a:t>
            </a:r>
            <a:r>
              <a:rPr lang="es-MX" dirty="0" smtClean="0">
                <a:latin typeface="Montserrat" panose="00000500000000000000" pitchFamily="2" charset="0"/>
                <a:hlinkClick r:id="rId4"/>
              </a:rPr>
              <a:t>usuario_ce1@puertotuxpan.com.mx</a:t>
            </a:r>
            <a:r>
              <a:rPr lang="es-MX" dirty="0" smtClean="0">
                <a:latin typeface="Montserrat" panose="00000500000000000000" pitchFamily="2" charset="0"/>
              </a:rPr>
              <a:t> ********** después solo se hace clic en conexión rápida para conectar.</a:t>
            </a:r>
            <a:endParaRPr lang="es-MX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3630" y="188789"/>
            <a:ext cx="1178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Al momento de iniciar la conexión aparecerá el directorio de archivos del programa de carpetas electrónicas que se encuentra ubicado en el cuadro que se encuentra ala derecha.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69773" y="1548714"/>
            <a:ext cx="10116065" cy="32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23" y="1137990"/>
            <a:ext cx="8171329" cy="459412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16487" y="3196527"/>
            <a:ext cx="4067467" cy="1419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9286" y="221315"/>
            <a:ext cx="1190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Para subir un archivo al directorio es necesario seleccionarlo dar click derecho sobre el archivo y seleccionar subir.  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13254" y="1524000"/>
            <a:ext cx="10305535" cy="3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65" y="1057575"/>
            <a:ext cx="8914111" cy="5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7091" y="348385"/>
            <a:ext cx="1181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Al seleccionar la opción subir comenzara con el proceso y notificara.</a:t>
            </a:r>
          </a:p>
          <a:p>
            <a:pPr algn="just"/>
            <a:endParaRPr lang="es-MX" dirty="0" smtClean="0">
              <a:latin typeface="Montserrat" panose="00000500000000000000" pitchFamily="2" charset="0"/>
            </a:endParaRPr>
          </a:p>
          <a:p>
            <a:pPr algn="just"/>
            <a:r>
              <a:rPr lang="es-MX" dirty="0" smtClean="0">
                <a:latin typeface="Montserrat" panose="00000500000000000000" pitchFamily="2" charset="0"/>
              </a:rPr>
              <a:t>Cuanto este termine, el archivo se mostrara en el directorio que se encuentra en el recuadro de la derecha que se encuentra marcado.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53297" y="1548714"/>
            <a:ext cx="10099589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25" y="1548714"/>
            <a:ext cx="7778391" cy="43732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031817" y="3518910"/>
            <a:ext cx="3870999" cy="1146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0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4735" y="160084"/>
            <a:ext cx="1200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En caso de que el archivo que se cargo no es el correcto es necesario seleccionarlo después darle click derecho en la opción de eliminar.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2681" y="1515762"/>
            <a:ext cx="10116065" cy="3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23" y="993603"/>
            <a:ext cx="8591834" cy="48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732" y="209510"/>
            <a:ext cx="1202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En el caso de crear una carpeta en el programa de carpetas electrónicas es necesario darle click derecho en cualquier para del recuadro marcado y seleccionar la opción de “crear directorio”.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9114" y="1416908"/>
            <a:ext cx="10396151" cy="4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68" y="1018316"/>
            <a:ext cx="9031401" cy="50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3585" y="300126"/>
            <a:ext cx="1188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2" charset="0"/>
              </a:rPr>
              <a:t>Al momento que crear una nueva carpeta nos pedirá que se asignemos un nombre y después le damos en aceptar.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05016" y="1540476"/>
            <a:ext cx="10223157" cy="37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77" y="1089326"/>
            <a:ext cx="9088245" cy="51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317</Words>
  <Application>Microsoft Office PowerPoint</Application>
  <PresentationFormat>Panorámica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Montserrat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12</cp:revision>
  <dcterms:created xsi:type="dcterms:W3CDTF">2020-10-30T18:53:43Z</dcterms:created>
  <dcterms:modified xsi:type="dcterms:W3CDTF">2020-12-02T15:29:31Z</dcterms:modified>
</cp:coreProperties>
</file>